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3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68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524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0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955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1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986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684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275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747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50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300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10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766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039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34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4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568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638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78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6342" y="1210614"/>
            <a:ext cx="8001000" cy="1275008"/>
          </a:xfrm>
        </p:spPr>
        <p:txBody>
          <a:bodyPr/>
          <a:lstStyle/>
          <a:p>
            <a:r>
              <a:rPr lang="en-US" b="1" i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Computer software</a:t>
            </a:r>
            <a:endParaRPr lang="en-US" b="1" i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5119" y="5512157"/>
            <a:ext cx="6400800" cy="84571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Instructor: Engr. Hira Akash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648" y="2811886"/>
            <a:ext cx="5550396" cy="31231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78953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Forms of Application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Shareware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Freeware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Public-domain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</a:p>
        </p:txBody>
      </p:sp>
    </p:spTree>
    <p:extLst>
      <p:ext uri="{BB962C8B-B14F-4D97-AF65-F5344CB8AC3E}">
        <p14:creationId xmlns:p14="http://schemas.microsoft.com/office/powerpoint/2010/main" val="1530245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98490"/>
            <a:ext cx="8761413" cy="88214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Software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Actually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application software consists of programs that are designed to make users more comfortable or productive to assist personal tasks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software is present on computer hard disk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can also be stored on CDs, DVDs, and flash or keychain storage devices</a:t>
            </a:r>
          </a:p>
        </p:txBody>
      </p:sp>
    </p:spTree>
    <p:extLst>
      <p:ext uri="{BB962C8B-B14F-4D97-AF65-F5344CB8AC3E}">
        <p14:creationId xmlns:p14="http://schemas.microsoft.com/office/powerpoint/2010/main" val="1668170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08338"/>
            <a:ext cx="8761413" cy="972294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Application Software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Proprietary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Proprietary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is a licensed software under exclusive legal right of owner. </a:t>
            </a:r>
          </a:p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In-house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In-house software we develop application with the help of company resources </a:t>
            </a:r>
          </a:p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Off-the-shelf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software program that can be used without any changes expected. </a:t>
            </a:r>
          </a:p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which is developed for a specific company for their requirement</a:t>
            </a:r>
          </a:p>
        </p:txBody>
      </p:sp>
    </p:spTree>
    <p:extLst>
      <p:ext uri="{BB962C8B-B14F-4D97-AF65-F5344CB8AC3E}">
        <p14:creationId xmlns:p14="http://schemas.microsoft.com/office/powerpoint/2010/main" val="1757934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Of Application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Package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</a:t>
            </a:r>
            <a:endParaRPr lang="en-US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which is sold in a bundle due to similar function of programs. </a:t>
            </a:r>
          </a:p>
          <a:p>
            <a:pPr lvl="1"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</a:p>
          <a:p>
            <a:pPr lvl="2"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</a:p>
          <a:p>
            <a:pPr lvl="2"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</a:p>
        </p:txBody>
      </p:sp>
    </p:spTree>
    <p:extLst>
      <p:ext uri="{BB962C8B-B14F-4D97-AF65-F5344CB8AC3E}">
        <p14:creationId xmlns:p14="http://schemas.microsoft.com/office/powerpoint/2010/main" val="11774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software which is specially made for an organization as per their requirement.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</a:p>
          <a:p>
            <a:pPr lvl="1"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Attendance system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Security code system. </a:t>
            </a:r>
          </a:p>
        </p:txBody>
      </p:sp>
    </p:spTree>
    <p:extLst>
      <p:ext uri="{BB962C8B-B14F-4D97-AF65-F5344CB8AC3E}">
        <p14:creationId xmlns:p14="http://schemas.microsoft.com/office/powerpoint/2010/main" val="1676890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72732"/>
            <a:ext cx="8761413" cy="9079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Application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application is any application that uses a web browser.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Google docs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Drop Box</a:t>
            </a:r>
          </a:p>
        </p:txBody>
      </p:sp>
    </p:spTree>
    <p:extLst>
      <p:ext uri="{BB962C8B-B14F-4D97-AF65-F5344CB8AC3E}">
        <p14:creationId xmlns:p14="http://schemas.microsoft.com/office/powerpoint/2010/main" val="3799612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37127"/>
            <a:ext cx="8761413" cy="84350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source software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software is made available to every one and can be change, modify and distribute to public without any notification.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Linux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Moodle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Wordpress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Drupal </a:t>
            </a:r>
          </a:p>
        </p:txBody>
      </p:sp>
    </p:spTree>
    <p:extLst>
      <p:ext uri="{BB962C8B-B14F-4D97-AF65-F5344CB8AC3E}">
        <p14:creationId xmlns:p14="http://schemas.microsoft.com/office/powerpoint/2010/main" val="2722597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ware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ware is the software that is freely available to public but author has a copy right, means that you can only use it ,not sell it.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</a:p>
          <a:p>
            <a:pPr lvl="1"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Antivirus </a:t>
            </a:r>
          </a:p>
        </p:txBody>
      </p:sp>
    </p:spTree>
    <p:extLst>
      <p:ext uri="{BB962C8B-B14F-4D97-AF65-F5344CB8AC3E}">
        <p14:creationId xmlns:p14="http://schemas.microsoft.com/office/powerpoint/2010/main" val="64941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 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ware is actually delivered free of charge but some time the owner ask for money to get registered ,so that they can send updates in future.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copied but cannot be sold.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Dino Numbers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Microsoft office </a:t>
            </a:r>
          </a:p>
        </p:txBody>
      </p:sp>
    </p:spTree>
    <p:extLst>
      <p:ext uri="{BB962C8B-B14F-4D97-AF65-F5344CB8AC3E}">
        <p14:creationId xmlns:p14="http://schemas.microsoft.com/office/powerpoint/2010/main" val="583360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11369"/>
            <a:ext cx="8761413" cy="8692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domain software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domain software is totally free and it is not copyrighted plus it have no restriction Example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SQlite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Blast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I2P</a:t>
            </a:r>
          </a:p>
        </p:txBody>
      </p:sp>
    </p:spTree>
    <p:extLst>
      <p:ext uri="{BB962C8B-B14F-4D97-AF65-F5344CB8AC3E}">
        <p14:creationId xmlns:p14="http://schemas.microsoft.com/office/powerpoint/2010/main" val="2251508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57" y="350710"/>
            <a:ext cx="8534400" cy="1507067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485" y="2398689"/>
            <a:ext cx="8534400" cy="3615267"/>
          </a:xfrm>
        </p:spPr>
        <p:txBody>
          <a:bodyPr/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Computer Instructions or data, anything that can be stored electronically is Software. 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:- </a:t>
            </a:r>
          </a:p>
          <a:p>
            <a:pPr lvl="1"/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word, excel, power point, spread sheets, library management system etc.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595" y="4456417"/>
            <a:ext cx="3730580" cy="20984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53370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66670"/>
            <a:ext cx="8761413" cy="11139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Software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software programs are designed to operate, control and enhances the processing capabilities of the computer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is developed by computer manufacturer in low level language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helps hardware components to work together and provide support for the development and execution of the application software 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are included in system software package are known as system programs and the programmers who develop those programs are known as system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725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95459"/>
            <a:ext cx="8761413" cy="98517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Software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Software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</a:p>
        </p:txBody>
      </p:sp>
    </p:spTree>
    <p:extLst>
      <p:ext uri="{BB962C8B-B14F-4D97-AF65-F5344CB8AC3E}">
        <p14:creationId xmlns:p14="http://schemas.microsoft.com/office/powerpoint/2010/main" val="3045930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Software consist of the Operating System and all the utilities that enable the computer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actually controls the hardware so that application software can perform any action 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task.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Systems, Compiler, Loader, Linker, Interpreter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339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34096"/>
            <a:ext cx="8761413" cy="94653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System Software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System Software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Utilities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Drivers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Translators</a:t>
            </a:r>
          </a:p>
        </p:txBody>
      </p:sp>
    </p:spTree>
    <p:extLst>
      <p:ext uri="{BB962C8B-B14F-4D97-AF65-F5344CB8AC3E}">
        <p14:creationId xmlns:p14="http://schemas.microsoft.com/office/powerpoint/2010/main" val="2688415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includes programs that do real work for user.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Payroll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systems, Inventory Control, Manage student database, Word Processor, Spreadsheet and Database Management System etc., </a:t>
            </a:r>
          </a:p>
        </p:txBody>
      </p:sp>
    </p:spTree>
    <p:extLst>
      <p:ext uri="{BB962C8B-B14F-4D97-AF65-F5344CB8AC3E}">
        <p14:creationId xmlns:p14="http://schemas.microsoft.com/office/powerpoint/2010/main" val="1478071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772732"/>
            <a:ext cx="8761413" cy="9079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Software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Categories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Application Software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Application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Application Software</a:t>
            </a:r>
          </a:p>
        </p:txBody>
      </p:sp>
    </p:spTree>
    <p:extLst>
      <p:ext uri="{BB962C8B-B14F-4D97-AF65-F5344CB8AC3E}">
        <p14:creationId xmlns:p14="http://schemas.microsoft.com/office/powerpoint/2010/main" val="2458802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37127"/>
            <a:ext cx="8761413" cy="84350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Categories of Application Software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Graphic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Multimedia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Personal / Education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330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95459"/>
            <a:ext cx="8761413" cy="98517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Application Software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Proprietary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In-house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Off-the-shelf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Customized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package</a:t>
            </a:r>
          </a:p>
        </p:txBody>
      </p:sp>
    </p:spTree>
    <p:extLst>
      <p:ext uri="{BB962C8B-B14F-4D97-AF65-F5344CB8AC3E}">
        <p14:creationId xmlns:p14="http://schemas.microsoft.com/office/powerpoint/2010/main" val="2308891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</TotalTime>
  <Words>623</Words>
  <Application>Microsoft Office PowerPoint</Application>
  <PresentationFormat>Widescreen</PresentationFormat>
  <Paragraphs>105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Aharoni</vt:lpstr>
      <vt:lpstr>Arial</vt:lpstr>
      <vt:lpstr>Century Gothic</vt:lpstr>
      <vt:lpstr>Tahoma</vt:lpstr>
      <vt:lpstr>Times New Roman</vt:lpstr>
      <vt:lpstr>Wingdings 3</vt:lpstr>
      <vt:lpstr>Ion Boardroom</vt:lpstr>
      <vt:lpstr>Computer software</vt:lpstr>
      <vt:lpstr>Software ?</vt:lpstr>
      <vt:lpstr>Types of Software  </vt:lpstr>
      <vt:lpstr>System Software</vt:lpstr>
      <vt:lpstr>Types of System Software  </vt:lpstr>
      <vt:lpstr>Application Software</vt:lpstr>
      <vt:lpstr>Application Software  </vt:lpstr>
      <vt:lpstr>Categories of Application Software  </vt:lpstr>
      <vt:lpstr>Types of Application Software </vt:lpstr>
      <vt:lpstr>Forms of Application Software</vt:lpstr>
      <vt:lpstr>Application Software </vt:lpstr>
      <vt:lpstr>Type Of Application Software </vt:lpstr>
      <vt:lpstr>Form Of Application Software</vt:lpstr>
      <vt:lpstr>Custom Software</vt:lpstr>
      <vt:lpstr>Web Application </vt:lpstr>
      <vt:lpstr>Open source software </vt:lpstr>
      <vt:lpstr>Free ware  </vt:lpstr>
      <vt:lpstr>Share Ware</vt:lpstr>
      <vt:lpstr>Public domain software  </vt:lpstr>
      <vt:lpstr>System Software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software</dc:title>
  <dc:creator>Hira</dc:creator>
  <cp:lastModifiedBy>Hira</cp:lastModifiedBy>
  <cp:revision>5</cp:revision>
  <dcterms:created xsi:type="dcterms:W3CDTF">2020-05-05T20:15:09Z</dcterms:created>
  <dcterms:modified xsi:type="dcterms:W3CDTF">2020-05-05T21:02:59Z</dcterms:modified>
</cp:coreProperties>
</file>